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6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8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5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37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9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53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7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69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08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82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8502-5211-4A71-869E-532A1C2739B9}" type="datetimeFigureOut">
              <a:rPr lang="es-MX" smtClean="0"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5B60-F624-4316-B506-A4DC593A74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6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 bwMode="auto">
          <a:xfrm>
            <a:off x="0" y="-6694"/>
            <a:ext cx="9144000" cy="68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3" t="37898" r="36940" b="42316"/>
          <a:stretch/>
        </p:blipFill>
        <p:spPr bwMode="auto">
          <a:xfrm>
            <a:off x="2593257" y="2060848"/>
            <a:ext cx="3957486" cy="169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 flipV="1">
            <a:off x="2138291" y="534539"/>
            <a:ext cx="192019" cy="23016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6171977" y="3425653"/>
            <a:ext cx="3840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1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</p:pic>
      <p:cxnSp>
        <p:nvCxnSpPr>
          <p:cNvPr id="5" name="4 Conector recto de flecha"/>
          <p:cNvCxnSpPr/>
          <p:nvPr/>
        </p:nvCxnSpPr>
        <p:spPr>
          <a:xfrm flipH="1" flipV="1">
            <a:off x="3851920" y="1556792"/>
            <a:ext cx="1440160" cy="6480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364088" y="2018597"/>
            <a:ext cx="251047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En este reporteador configuraremos la factura como lo hicimos con el ticket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8"/>
          <a:stretch/>
        </p:blipFill>
        <p:spPr bwMode="auto">
          <a:xfrm>
            <a:off x="1" y="0"/>
            <a:ext cx="9144000" cy="68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396504" y="1851518"/>
            <a:ext cx="2880321" cy="490067"/>
          </a:xfrm>
        </p:spPr>
        <p:txBody>
          <a:bodyPr>
            <a:normAutofit/>
          </a:bodyPr>
          <a:lstStyle/>
          <a:p>
            <a:r>
              <a:rPr lang="es-MX" sz="1600" b="1" dirty="0" smtClean="0"/>
              <a:t>Facturación</a:t>
            </a:r>
            <a:endParaRPr lang="es-MX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" y="1916832"/>
            <a:ext cx="5176220" cy="17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68" y="2978192"/>
            <a:ext cx="437287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36511" y="1534778"/>
            <a:ext cx="2880321" cy="4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Pantalla de facturación.</a:t>
            </a:r>
            <a:endParaRPr lang="es-MX" sz="1600" b="1" dirty="0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923597" y="1916832"/>
            <a:ext cx="384041" cy="129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551916" y="2265812"/>
            <a:ext cx="1779815" cy="712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>
          <a:xfrm>
            <a:off x="5796136" y="2571194"/>
            <a:ext cx="2880321" cy="4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Búsqueda de clientes. </a:t>
            </a:r>
            <a:endParaRPr lang="es-MX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6797" r="28696" b="50059"/>
          <a:stretch/>
        </p:blipFill>
        <p:spPr bwMode="auto">
          <a:xfrm>
            <a:off x="494987" y="4194512"/>
            <a:ext cx="6093237" cy="182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>
            <a:off x="3551916" y="3944063"/>
            <a:ext cx="396017" cy="3708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Título"/>
          <p:cNvSpPr txBox="1">
            <a:spLocks/>
          </p:cNvSpPr>
          <p:nvPr/>
        </p:nvSpPr>
        <p:spPr>
          <a:xfrm>
            <a:off x="1115618" y="3699030"/>
            <a:ext cx="2880321" cy="4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b="1" dirty="0" smtClean="0"/>
              <a:t>Generación de factura. </a:t>
            </a:r>
            <a:endParaRPr lang="es-MX" sz="1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8" y="6021289"/>
            <a:ext cx="6093237" cy="4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30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Facturación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2</cp:revision>
  <dcterms:created xsi:type="dcterms:W3CDTF">2011-11-08T16:55:33Z</dcterms:created>
  <dcterms:modified xsi:type="dcterms:W3CDTF">2011-11-08T17:06:59Z</dcterms:modified>
</cp:coreProperties>
</file>